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19288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Урок, посвящённый Содружеству Независимых Государств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(</a:t>
            </a:r>
            <a:r>
              <a:rPr lang="ru-RU" sz="2200" dirty="0" smtClean="0">
                <a:solidFill>
                  <a:srgbClr val="FF0000"/>
                </a:solidFill>
              </a:rPr>
              <a:t>проведённый в3-4 </a:t>
            </a:r>
            <a:r>
              <a:rPr lang="ru-RU" sz="2200" dirty="0" err="1" smtClean="0">
                <a:solidFill>
                  <a:srgbClr val="FF0000"/>
                </a:solidFill>
              </a:rPr>
              <a:t>кл</a:t>
            </a:r>
            <a:r>
              <a:rPr lang="ru-RU" sz="2200" dirty="0" smtClean="0">
                <a:solidFill>
                  <a:srgbClr val="FF0000"/>
                </a:solidFill>
              </a:rPr>
              <a:t>. Старо- </a:t>
            </a:r>
            <a:r>
              <a:rPr lang="ru-RU" sz="2200" dirty="0" err="1" smtClean="0">
                <a:solidFill>
                  <a:srgbClr val="FF0000"/>
                </a:solidFill>
              </a:rPr>
              <a:t>Погореловской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</a:rPr>
              <a:t>оош</a:t>
            </a:r>
            <a:r>
              <a:rPr lang="ru-RU" sz="2200" dirty="0" smtClean="0">
                <a:solidFill>
                  <a:srgbClr val="FF0000"/>
                </a:solidFill>
              </a:rPr>
              <a:t>.)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496"/>
            <a:ext cx="642942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Что такое СНГ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/>
              <a:t>      СНГ расшифровывается как Содружество Независимых Государств, которое было образовано 8 декабря 1991 года в белорусской столице Минске. Первоначально в СНГ вошли Российская Советская Федеративная Социалистическая Республика, Украина и Белоруссия. Позднее к ним присоединились и другие союзные государства: Азербайджан, Армения, Казахстан, Киргизия, Молдавия, Таджикистан, Туркмения и Узбекистан. Самым последним государством, вошедшим в СНГ, стала Грузия. СНГ создавалось для сотрудничества между странами во многих областях: политики, экономики, культуры, науки и т.д. </a:t>
            </a:r>
          </a:p>
          <a:p>
            <a:r>
              <a:rPr lang="ru-RU" sz="1200" dirty="0" smtClean="0"/>
              <a:t>Какие страны входят в состав СНГ?</a:t>
            </a:r>
          </a:p>
          <a:p>
            <a:r>
              <a:rPr lang="ru-RU" sz="1200" dirty="0" smtClean="0"/>
              <a:t>Страны, которые объединились в СНГ, раньше входили в состав СССР, потом отделились, а потом снова объединились, но уже в составе Содружества Независимых Государств. В состав СНГ входят такие страны: Азербайджан, Армения, Белоруссия, Грузия, Казахстан, Киргизия, Молдавия и Россия. Также в состав СНГ вошли Украина, Туркменистан, Узбекистан и Таджикистан. </a:t>
            </a:r>
          </a:p>
          <a:p>
            <a:r>
              <a:rPr lang="ru-RU" sz="1200" dirty="0" smtClean="0"/>
              <a:t>Какая страна входит в СНГ в качестве наблюдателя?</a:t>
            </a:r>
          </a:p>
          <a:p>
            <a:r>
              <a:rPr lang="ru-RU" sz="1200" dirty="0" smtClean="0"/>
              <a:t>Туркменистан входит в СНГ в качестве наблюдателя. Столица этой страны — </a:t>
            </a:r>
            <a:r>
              <a:rPr lang="ru-RU" sz="1200" dirty="0" err="1" smtClean="0"/>
              <a:t>Ашхабат</a:t>
            </a:r>
            <a:r>
              <a:rPr lang="ru-RU" sz="1200" dirty="0" smtClean="0"/>
              <a:t>. Плотность населения в Туркменистане составляет 9,6 человек на один квадратный километр. Основные языки Туркменистана — русский и туркменский. Основная религия в этой стране — мусульманство. </a:t>
            </a:r>
          </a:p>
          <a:p>
            <a:r>
              <a:rPr lang="ru-RU" sz="1200" dirty="0" smtClean="0"/>
              <a:t>Какие страны СНГ граничат с Россией?</a:t>
            </a:r>
          </a:p>
          <a:p>
            <a:r>
              <a:rPr lang="ru-RU" sz="1200" dirty="0" smtClean="0"/>
              <a:t>К странам СНГ, которые граничат с Россией можно отнести Украину, Белоруссию, Грузию и Азербайджан. С Россией не граничат следующие страны СНГ: Армения, Молдавия, Таджикистан, Киргизия, Туркменистан и Узбекистан. </a:t>
            </a:r>
          </a:p>
          <a:p>
            <a:r>
              <a:rPr lang="ru-RU" sz="1200" dirty="0" smtClean="0"/>
              <a:t>Что объединяет страны СНГ?</a:t>
            </a:r>
          </a:p>
          <a:p>
            <a:r>
              <a:rPr lang="ru-RU" sz="1200" dirty="0" smtClean="0"/>
              <a:t>В 1991 году Россия, Украина и Белоруссия организовали Содружество Независимых Государств (СНГ). Это произошло 8 декабря 1991 года в Минске (столице Белоруссии), после чего в СНГ вошли Азербайджан, Армения, Казахстан, Киргизия, Молдавия, Туркменистан, Узбекистан и Таджикистан. Через два года к СНГ присоединилась Грузия. Подписанное всеми странами соглашение распространялось на 12 стран СНГ. СНГ было создано для того, чтобы можно было всем вместе сотрудничать в медицине, науке, торговле, образовании, причем все страны должны были исполнять определенные обязательства.</a:t>
            </a:r>
          </a:p>
          <a:p>
            <a:r>
              <a:rPr lang="ru-RU" sz="1200" dirty="0" smtClean="0"/>
              <a:t>18.08 2009 году  выход Грузии из СНГ.</a:t>
            </a:r>
          </a:p>
          <a:p>
            <a:r>
              <a:rPr lang="ru-RU" sz="1200" dirty="0" smtClean="0"/>
              <a:t>  </a:t>
            </a:r>
            <a:endParaRPr lang="ru-RU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43956" cy="100013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*Какие страны входят в СНГ?</a:t>
            </a:r>
            <a:br>
              <a:rPr lang="ru-RU" sz="2000" dirty="0" smtClean="0"/>
            </a:br>
            <a:r>
              <a:rPr lang="ru-RU" sz="2000" dirty="0" smtClean="0"/>
              <a:t>*Какие народы проживают в СНГ?</a:t>
            </a:r>
            <a:br>
              <a:rPr lang="ru-RU" sz="2000" dirty="0" smtClean="0"/>
            </a:br>
            <a:r>
              <a:rPr lang="ru-RU" sz="2000" dirty="0" smtClean="0"/>
              <a:t>*На каких языках говорят люди , проживающие на пространстве СНГ?</a:t>
            </a:r>
            <a:endParaRPr lang="ru-RU" sz="2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778674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Государства-участники СНГ.</a:t>
            </a:r>
            <a:endParaRPr lang="ru-RU" dirty="0"/>
          </a:p>
        </p:txBody>
      </p:sp>
      <p:pic>
        <p:nvPicPr>
          <p:cNvPr id="4" name="Содержимое 3" descr="Изображение 9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857364"/>
            <a:ext cx="6357982" cy="472173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Пожелание СНГ</a:t>
            </a:r>
            <a:endParaRPr lang="ru-RU" dirty="0"/>
          </a:p>
        </p:txBody>
      </p:sp>
      <p:pic>
        <p:nvPicPr>
          <p:cNvPr id="4" name="Содержимое 3" descr="Изображение 9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«Пусть будет мирным небо </a:t>
            </a:r>
            <a:br>
              <a:rPr lang="ru-RU" dirty="0" smtClean="0"/>
            </a:br>
            <a:r>
              <a:rPr lang="ru-RU" dirty="0" smtClean="0"/>
              <a:t>над землёю»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071678"/>
            <a:ext cx="314327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071678"/>
            <a:ext cx="335758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257176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pPr lvl="8"/>
            <a:r>
              <a:rPr lang="ru-RU" sz="1800" dirty="0" smtClean="0"/>
              <a:t>Полученные школьниками на едином уроке представления о символике государств-участников СНГ найдут дальнейшее развитие на уроках по окружающему миру, литературному чтению, музыке, будут способствовать их патриотическому воспитанию.</a:t>
            </a:r>
            <a:endParaRPr lang="ru-RU" sz="18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496"/>
            <a:ext cx="450059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</TotalTime>
  <Words>424</Words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Урок, посвящённый Содружеству Независимых Государств (проведённый в3-4 кл. Старо- Погореловской оош.)</vt:lpstr>
      <vt:lpstr>Что такое СНГ</vt:lpstr>
      <vt:lpstr>*Какие страны входят в СНГ? *Какие народы проживают в СНГ? *На каких языках говорят люди , проживающие на пространстве СНГ?</vt:lpstr>
      <vt:lpstr>Государства-участники СНГ.</vt:lpstr>
      <vt:lpstr>Пожелание СНГ</vt:lpstr>
      <vt:lpstr>«Пусть будет мирным небо  над землёю»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Урок, посвящённый Содружеству Независимых Государств (проведённый в3-4 кл. Старо- Погореловской оош.)</dc:title>
  <cp:lastModifiedBy>Admin</cp:lastModifiedBy>
  <cp:revision>9</cp:revision>
  <dcterms:modified xsi:type="dcterms:W3CDTF">2011-01-25T15:59:23Z</dcterms:modified>
</cp:coreProperties>
</file>